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presProps.xml" ContentType="application/vnd.openxmlformats-officedocument.presentationml.presProps+xml"/>
  <Default Extension="jpeg" ContentType="image/jpeg"/>
  <Override PartName="/ppt/slideLayouts/slideLayout5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Masters/slideMaster1.xml" ContentType="application/vnd.openxmlformats-officedocument.presentationml.slideMaster+xml"/>
  <Override PartName="/ppt/viewProps.xml" ContentType="application/vnd.openxmlformats-officedocument.presentationml.viewProps+xml"/>
  <Default Extension="bin" ContentType="application/vnd.openxmlformats-officedocument.presentationml.printerSettings"/>
  <Default Extension="rels" ContentType="application/vnd.openxmlformats-package.relationships+xml"/>
  <Override PartName="/ppt/slides/slide9.xml" ContentType="application/vnd.openxmlformats-officedocument.presentationml.slide+xml"/>
  <Override PartName="/ppt/slides/slide6.xml" ContentType="application/vnd.openxmlformats-officedocument.presentationml.slide+xml"/>
  <Default Extension="gif" ContentType="image/gif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showOutlineIcons="0">
    <p:restoredLeft sz="15620"/>
    <p:restoredTop sz="94660"/>
  </p:normalViewPr>
  <p:slideViewPr>
    <p:cSldViewPr snapToObjects="1">
      <p:cViewPr varScale="1">
        <p:scale>
          <a:sx n="121" d="100"/>
          <a:sy n="121" d="100"/>
        </p:scale>
        <p:origin x="-1336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4" Type="http://schemas.openxmlformats.org/officeDocument/2006/relationships/theme" Target="theme/theme1.xml"/><Relationship Id="rId4" Type="http://schemas.openxmlformats.org/officeDocument/2006/relationships/slide" Target="slides/slide3.xml"/><Relationship Id="rId7" Type="http://schemas.openxmlformats.org/officeDocument/2006/relationships/slide" Target="slides/slide6.xml"/><Relationship Id="rId11" Type="http://schemas.openxmlformats.org/officeDocument/2006/relationships/printerSettings" Target="printerSettings/printerSettings1.bin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10" Type="http://schemas.openxmlformats.org/officeDocument/2006/relationships/slide" Target="slides/slide9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9" Type="http://schemas.openxmlformats.org/officeDocument/2006/relationships/slide" Target="slides/slide8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ounded Rectangle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0" name="Subtitle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B24F9-0CA9-4E41-93CB-452C6B076645}" type="datetimeFigureOut">
              <a:rPr lang="en-US" smtClean="0"/>
              <a:t>9/2/10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DDF6F-20C2-4D24-807F-A3940696CA8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B24F9-0CA9-4E41-93CB-452C6B076645}" type="datetimeFigureOut">
              <a:rPr lang="en-US" smtClean="0"/>
              <a:t>9/2/10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DDF6F-20C2-4D24-807F-A3940696CA8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B24F9-0CA9-4E41-93CB-452C6B076645}" type="datetimeFigureOut">
              <a:rPr lang="en-US" smtClean="0"/>
              <a:t>9/2/10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DDF6F-20C2-4D24-807F-A3940696CA8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B24F9-0CA9-4E41-93CB-452C6B076645}" type="datetimeFigureOut">
              <a:rPr lang="en-US" smtClean="0"/>
              <a:t>9/2/10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DDF6F-20C2-4D24-807F-A3940696CA8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ounded Rectangle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B24F9-0CA9-4E41-93CB-452C6B076645}" type="datetimeFigureOut">
              <a:rPr lang="en-US" smtClean="0"/>
              <a:t>9/2/10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DDF6F-20C2-4D24-807F-A3940696CA8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B24F9-0CA9-4E41-93CB-452C6B076645}" type="datetimeFigureOut">
              <a:rPr lang="en-US" smtClean="0"/>
              <a:t>9/2/10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DDF6F-20C2-4D24-807F-A3940696CA8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B24F9-0CA9-4E41-93CB-452C6B076645}" type="datetimeFigureOut">
              <a:rPr lang="en-US" smtClean="0"/>
              <a:t>9/2/10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DDF6F-20C2-4D24-807F-A3940696CA8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B24F9-0CA9-4E41-93CB-452C6B076645}" type="datetimeFigureOut">
              <a:rPr lang="en-US" smtClean="0"/>
              <a:t>9/2/10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DDF6F-20C2-4D24-807F-A3940696CA8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B24F9-0CA9-4E41-93CB-452C6B076645}" type="datetimeFigureOut">
              <a:rPr lang="en-US" smtClean="0"/>
              <a:t>9/2/10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DDF6F-20C2-4D24-807F-A3940696CA8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B24F9-0CA9-4E41-93CB-452C6B076645}" type="datetimeFigureOut">
              <a:rPr lang="en-US" smtClean="0"/>
              <a:t>9/2/10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DDF6F-20C2-4D24-807F-A3940696CA8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ound Single Corner Rectangle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B24F9-0CA9-4E41-93CB-452C6B076645}" type="datetimeFigureOut">
              <a:rPr lang="en-US" smtClean="0"/>
              <a:t>9/2/10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DDF6F-20C2-4D24-807F-A3940696CA8A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4" Type="http://schemas.openxmlformats.org/officeDocument/2006/relationships/slideLayout" Target="../slideLayouts/slideLayout4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ounded Rectangle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Title Placeholder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</a:lstStyle>
          <a:p>
            <a:fld id="{737B24F9-0CA9-4E41-93CB-452C6B076645}" type="datetimeFigureOut">
              <a:rPr lang="en-US" smtClean="0"/>
              <a:t>9/2/10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</a:lstStyle>
          <a:p>
            <a:fld id="{189DDF6F-20C2-4D24-807F-A3940696CA8A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r:id="rId1"/>
    <p:sldLayoutId r:id="rId2"/>
    <p:sldLayoutId r:id="rId3"/>
    <p:sldLayoutId r:id="rId4"/>
    <p:sldLayoutId r:id="rId5"/>
    <p:sldLayoutId r:id="rId6"/>
    <p:sldLayoutId r:id="rId7"/>
    <p:sldLayoutId r:id="rId8"/>
    <p:sldLayoutId r:id="rId9"/>
    <p:sldLayoutId r:id="rId10"/>
    <p:sldLayoutId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youtube.com/watch?v=4mH-L6UCCAE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Ways to study ethics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When values compete</a:t>
            </a:r>
            <a:endParaRPr lang="en-US" dirty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When values compete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dirty="0" smtClean="0"/>
              <a:t>Four fundamental values:</a:t>
            </a:r>
          </a:p>
          <a:p>
            <a:r>
              <a:rPr lang="en-US" dirty="0" smtClean="0"/>
              <a:t>Freedom;</a:t>
            </a:r>
          </a:p>
          <a:p>
            <a:r>
              <a:rPr lang="en-US" dirty="0" smtClean="0"/>
              <a:t>Equality;</a:t>
            </a:r>
          </a:p>
          <a:p>
            <a:r>
              <a:rPr lang="en-US" dirty="0" smtClean="0"/>
              <a:t>Justice;</a:t>
            </a:r>
          </a:p>
          <a:p>
            <a:r>
              <a:rPr lang="en-US" dirty="0" smtClean="0"/>
              <a:t>Respect for privacy and autonomy.</a:t>
            </a:r>
          </a:p>
          <a:p>
            <a:r>
              <a:rPr lang="en-US" dirty="0" smtClean="0"/>
              <a:t>These values conflict. In the old “Star Trek” television series, the “</a:t>
            </a:r>
            <a:r>
              <a:rPr lang="en-US" dirty="0" smtClean="0">
                <a:hlinkClick r:id="rId2"/>
              </a:rPr>
              <a:t>prime directive</a:t>
            </a:r>
            <a:r>
              <a:rPr lang="en-US" dirty="0" smtClean="0"/>
              <a:t>” required no interference in other cultures. </a:t>
            </a:r>
            <a:r>
              <a:rPr lang="en-US" sz="1806" dirty="0" smtClean="0"/>
              <a:t>[</a:t>
            </a:r>
            <a:r>
              <a:rPr lang="en-US" sz="1806" u="sng" dirty="0" smtClean="0"/>
              <a:t>http://</a:t>
            </a:r>
            <a:r>
              <a:rPr lang="en-US" sz="1806" u="sng" dirty="0" err="1" smtClean="0"/>
              <a:t>www.youtube.com/watch?v</a:t>
            </a:r>
            <a:r>
              <a:rPr lang="en-US" sz="1806" u="sng" dirty="0" smtClean="0"/>
              <a:t>=4mH-</a:t>
            </a:r>
            <a:r>
              <a:rPr lang="en-US" sz="1806" u="sng" dirty="0" smtClean="0"/>
              <a:t>L6UCCAE]</a:t>
            </a:r>
            <a:r>
              <a:rPr lang="en-US" dirty="0" smtClean="0"/>
              <a:t> </a:t>
            </a:r>
          </a:p>
          <a:p>
            <a:r>
              <a:rPr lang="en-US" dirty="0" smtClean="0"/>
              <a:t>But what if another culture’s values so conflict with our own that we conclude they are evil? Is this why we fought against the Taliban? Against Saddam Hussein? Against Hitler? </a:t>
            </a:r>
            <a:endParaRPr lang="en-US" dirty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When values compete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4983480" cy="4187952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Socrates considered Such ethical values  more than two thousand years ago.</a:t>
            </a:r>
          </a:p>
          <a:p>
            <a:r>
              <a:rPr lang="en-US" dirty="0" smtClean="0"/>
              <a:t>What is good?</a:t>
            </a:r>
          </a:p>
          <a:p>
            <a:r>
              <a:rPr lang="en-US" dirty="0" smtClean="0"/>
              <a:t>What is just?</a:t>
            </a:r>
          </a:p>
          <a:p>
            <a:r>
              <a:rPr lang="en-US" dirty="0" smtClean="0"/>
              <a:t>He said to behave ethically would inevitably lead to conflicts.</a:t>
            </a:r>
            <a:endParaRPr lang="en-US" dirty="0"/>
          </a:p>
        </p:txBody>
      </p:sp>
      <p:pic>
        <p:nvPicPr>
          <p:cNvPr id="4" name="Picture 3" descr="socrates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6400" y="530352"/>
            <a:ext cx="2921869" cy="3508248"/>
          </a:xfrm>
          <a:prstGeom prst="rect">
            <a:avLst/>
          </a:prstGeom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When values compete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Philosophers after Socrates divided ethics study into three areas: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err="1" smtClean="0"/>
              <a:t>Metaethics</a:t>
            </a:r>
            <a:r>
              <a:rPr lang="en-US" dirty="0" smtClean="0"/>
              <a:t>.</a:t>
            </a:r>
          </a:p>
          <a:p>
            <a:r>
              <a:rPr lang="en-US" dirty="0" smtClean="0"/>
              <a:t>Normative ethics.</a:t>
            </a:r>
          </a:p>
          <a:p>
            <a:r>
              <a:rPr lang="en-US" dirty="0" smtClean="0"/>
              <a:t>Applied ethics.</a:t>
            </a:r>
            <a:endParaRPr lang="en-US" dirty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When values compete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Often coming up with the right answer is difficult because values conflict.</a:t>
            </a:r>
          </a:p>
          <a:p>
            <a:r>
              <a:rPr lang="en-US" dirty="0" smtClean="0"/>
              <a:t>Our values govern our attitude.</a:t>
            </a:r>
          </a:p>
          <a:p>
            <a:pPr>
              <a:buNone/>
            </a:pPr>
            <a:r>
              <a:rPr lang="en-US" dirty="0" smtClean="0"/>
              <a:t>Examples:</a:t>
            </a:r>
          </a:p>
          <a:p>
            <a:r>
              <a:rPr lang="en-US" dirty="0" smtClean="0"/>
              <a:t>Individual </a:t>
            </a:r>
            <a:r>
              <a:rPr lang="en-US" dirty="0" smtClean="0"/>
              <a:t>privacy vs. right to know what officials are </a:t>
            </a:r>
            <a:r>
              <a:rPr lang="en-US" dirty="0" smtClean="0"/>
              <a:t>doing.</a:t>
            </a:r>
          </a:p>
          <a:p>
            <a:r>
              <a:rPr lang="en-US" dirty="0" smtClean="0"/>
              <a:t>Sanctity of life (anti-abortion) vs. individual autonomy (pro-abortion).</a:t>
            </a:r>
            <a:endParaRPr lang="en-US" dirty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When values compete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Attitudes, based on values, have three components: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Affective;</a:t>
            </a:r>
          </a:p>
          <a:p>
            <a:r>
              <a:rPr lang="en-US" dirty="0" smtClean="0"/>
              <a:t>Cognitive;</a:t>
            </a:r>
          </a:p>
          <a:p>
            <a:r>
              <a:rPr lang="en-US" dirty="0" smtClean="0"/>
              <a:t>Behavioral.</a:t>
            </a:r>
            <a:endParaRPr lang="en-US" dirty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When values compete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Where do we get values and attitudes? Everywhere: parents, religion, friends, co-workers, the media.</a:t>
            </a:r>
          </a:p>
          <a:p>
            <a:r>
              <a:rPr lang="en-US" dirty="0" smtClean="0"/>
              <a:t>The famous “Heinz Dilemma” indicates how they can conflict.</a:t>
            </a:r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  <p:transition>
    <p:zoom/>
  </p:transition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When values compete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These conflicts happen often in our own lives.</a:t>
            </a:r>
          </a:p>
          <a:p>
            <a:r>
              <a:rPr lang="en-US" dirty="0" smtClean="0"/>
              <a:t>How about an instructor’s grade dilemma?</a:t>
            </a:r>
            <a:endParaRPr lang="en-US" dirty="0"/>
          </a:p>
        </p:txBody>
      </p:sp>
    </p:spTree>
  </p:cSld>
  <p:clrMapOvr>
    <a:masterClrMapping/>
  </p:clrMapOvr>
  <p:transition>
    <p:zoom/>
  </p:transition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When values compete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vert="horz">
            <a:normAutofit lnSpcReduction="10000"/>
          </a:bodyPr>
          <a:lstStyle/>
          <a:p>
            <a:pPr>
              <a:buNone/>
            </a:pPr>
            <a:r>
              <a:rPr lang="en-US" dirty="0" smtClean="0"/>
              <a:t>What about you?</a:t>
            </a:r>
          </a:p>
          <a:p>
            <a:r>
              <a:rPr lang="en-US" dirty="0" smtClean="0"/>
              <a:t>Consider a value you hold: equality, justice, respect for privacy, do not lie, kindness, etc.</a:t>
            </a:r>
          </a:p>
          <a:p>
            <a:r>
              <a:rPr lang="en-US" dirty="0" smtClean="0"/>
              <a:t>Where do you think your value came from? Parents, teachers, religion, media?</a:t>
            </a:r>
          </a:p>
          <a:p>
            <a:r>
              <a:rPr lang="en-US" dirty="0" smtClean="0"/>
              <a:t>How do your attitudes reflect your value, affective, cognitive and behavioral?</a:t>
            </a:r>
          </a:p>
          <a:p>
            <a:r>
              <a:rPr lang="en-US" dirty="0" smtClean="0"/>
              <a:t>Have you ever had difficulty with your value conflicting with others?</a:t>
            </a:r>
            <a:endParaRPr lang="en-US" dirty="0"/>
          </a:p>
        </p:txBody>
      </p:sp>
    </p:spTree>
  </p:cSld>
  <p:clrMapOvr>
    <a:masterClrMapping/>
  </p:clrMapOvr>
  <p:transition>
    <p:zoom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ct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Aspect.thmx</Template>
  <TotalTime>33</TotalTime>
  <Words>362</Words>
  <Application>Microsoft Macintosh PowerPoint</Application>
  <PresentationFormat>On-screen Show (4:3)</PresentationFormat>
  <Paragraphs>45</Paragraphs>
  <Slides>9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Aspect</vt:lpstr>
      <vt:lpstr>Ways to study ethics</vt:lpstr>
      <vt:lpstr>When values compete</vt:lpstr>
      <vt:lpstr>When values compete</vt:lpstr>
      <vt:lpstr>When values compete</vt:lpstr>
      <vt:lpstr>When values compete</vt:lpstr>
      <vt:lpstr>When values compete</vt:lpstr>
      <vt:lpstr>When values compete</vt:lpstr>
      <vt:lpstr>When values compete</vt:lpstr>
      <vt:lpstr>When values compete</vt:lpstr>
    </vt:vector>
  </TitlesOfParts>
  <Company>NDSU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to study ethics</dc:title>
  <dc:creator>Ross Collins</dc:creator>
  <cp:lastModifiedBy>Ross Collins</cp:lastModifiedBy>
  <cp:revision>8</cp:revision>
  <dcterms:created xsi:type="dcterms:W3CDTF">2010-09-02T18:47:00Z</dcterms:created>
  <dcterms:modified xsi:type="dcterms:W3CDTF">2010-09-02T19:20:38Z</dcterms:modified>
</cp:coreProperties>
</file>